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93543C1F-F644-4FE4-B475-9296D0D5C59F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FF19183-F676-4423-A363-F2C30F8D72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924800" cy="1771650"/>
          </a:xfrm>
        </p:spPr>
        <p:txBody>
          <a:bodyPr/>
          <a:lstStyle/>
          <a:p>
            <a:pPr algn="ctr"/>
            <a:r>
              <a:rPr lang="ru-RU" sz="7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latin typeface="+mn-lt"/>
              </a:rPr>
              <a:t>МЕРЫ</a:t>
            </a:r>
            <a:endParaRPr lang="ru-RU" sz="70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tx2">
                    <a:lumMod val="50000"/>
                    <a:alpha val="6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Одна сотка это?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10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тонн в 5000 килограмм?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11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Чему равны 1000 кубических миллиметров?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12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килограмм в 2 центнерах?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13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дней в двух неделях?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14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метров составляет половина километра?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Назовите единицу, в 1000 раз больше метра.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16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часов в двух сутках?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Один гектар это?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18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Чему равны 365 дней?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484784"/>
            <a:ext cx="748883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2">
                    <a:lumMod val="50000"/>
                  </a:schemeClr>
                </a:solidFill>
              </a:rPr>
              <a:t>Сколько сантиметров в 5 метрах?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19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сантиметров в четверти метра?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20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Во сколько раз тонна больше килограмма?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Чему равны сто квадратных дециметров?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в часе минут?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килограммов в десятой доле центнера?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метров составляет четверть километра?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Чему равен 1 кубический дециметр? 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метров к 3 километрах?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Сколько секунд в 5 минутах?</a:t>
            </a:r>
            <a:endParaRPr lang="ru-RU" sz="55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00B050"/>
      </a:dk1>
      <a:lt1>
        <a:srgbClr val="66FFB2"/>
      </a:lt1>
      <a:dk2>
        <a:srgbClr val="66FFB2"/>
      </a:dk2>
      <a:lt2>
        <a:srgbClr val="FFFFFF"/>
      </a:lt2>
      <a:accent1>
        <a:srgbClr val="006030"/>
      </a:accent1>
      <a:accent2>
        <a:srgbClr val="68D317"/>
      </a:accent2>
      <a:accent3>
        <a:srgbClr val="B8D7A1"/>
      </a:accent3>
      <a:accent4>
        <a:srgbClr val="B2FFD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12</TotalTime>
  <Words>140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МЕРЫ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МЕРЫ</dc:title>
  <dc:creator>Екатерина</dc:creator>
  <cp:lastModifiedBy>Екатерина</cp:lastModifiedBy>
  <cp:revision>2</cp:revision>
  <dcterms:created xsi:type="dcterms:W3CDTF">2012-02-06T15:21:16Z</dcterms:created>
  <dcterms:modified xsi:type="dcterms:W3CDTF">2012-02-06T15:33:37Z</dcterms:modified>
</cp:coreProperties>
</file>