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50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114550"/>
            <a:ext cx="7924800" cy="1771650"/>
          </a:xfrm>
        </p:spPr>
        <p:txBody>
          <a:bodyPr>
            <a:noAutofit/>
          </a:bodyPr>
          <a:lstStyle>
            <a:lvl1pPr algn="r">
              <a:defRPr sz="6000" cap="all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7924800" cy="121920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8810" y="4828310"/>
            <a:ext cx="6780213" cy="640080"/>
          </a:xfrm>
        </p:spPr>
        <p:txBody>
          <a:bodyPr anchor="b"/>
          <a:lstStyle>
            <a:lvl1pPr algn="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08811" y="5486400"/>
            <a:ext cx="6780212" cy="640358"/>
          </a:xfrm>
        </p:spPr>
        <p:txBody>
          <a:bodyPr/>
          <a:lstStyle>
            <a:lvl1pPr marL="0" indent="0" algn="r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50863" y="685800"/>
            <a:ext cx="8138160" cy="38404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6623" y="1005840"/>
            <a:ext cx="7406640" cy="3200400"/>
          </a:xfrm>
          <a:solidFill>
            <a:schemeClr val="tx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>
            <a:spLocks/>
          </p:cNvSpPr>
          <p:nvPr/>
        </p:nvSpPr>
        <p:spPr>
          <a:xfrm>
            <a:off x="3575304" y="914400"/>
            <a:ext cx="2514600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918204" y="1257300"/>
            <a:ext cx="1828800" cy="41148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>
            <a:spLocks/>
          </p:cNvSpPr>
          <p:nvPr/>
        </p:nvSpPr>
        <p:spPr>
          <a:xfrm>
            <a:off x="6400800" y="914400"/>
            <a:ext cx="2514600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3"/>
          </p:nvPr>
        </p:nvSpPr>
        <p:spPr>
          <a:xfrm>
            <a:off x="6743700" y="1257300"/>
            <a:ext cx="1828800" cy="41148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, Alt.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573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3566160" y="34290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2"/>
          <p:cNvSpPr>
            <a:spLocks noGrp="1"/>
          </p:cNvSpPr>
          <p:nvPr>
            <p:ph type="pic" idx="13"/>
          </p:nvPr>
        </p:nvSpPr>
        <p:spPr>
          <a:xfrm>
            <a:off x="3886200" y="37719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573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35814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924300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64008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6742113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5814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924300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64008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6742113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3581400" y="914400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2"/>
          <p:cNvSpPr>
            <a:spLocks noGrp="1"/>
          </p:cNvSpPr>
          <p:nvPr>
            <p:ph type="pic" idx="15"/>
          </p:nvPr>
        </p:nvSpPr>
        <p:spPr>
          <a:xfrm>
            <a:off x="3924300" y="1261872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5" name="Rectangle 14"/>
          <p:cNvSpPr/>
          <p:nvPr/>
        </p:nvSpPr>
        <p:spPr>
          <a:xfrm>
            <a:off x="6400800" y="914400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idx="16"/>
          </p:nvPr>
        </p:nvSpPr>
        <p:spPr>
          <a:xfrm>
            <a:off x="6742113" y="1261872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4" y="699247"/>
            <a:ext cx="1667435" cy="501416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699247"/>
            <a:ext cx="6037729" cy="50141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13549715">
            <a:off x="8120300" y="5774378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"/>
              </a:rPr>
              <a:t>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133600"/>
            <a:ext cx="7772400" cy="1362075"/>
          </a:xfrm>
        </p:spPr>
        <p:txBody>
          <a:bodyPr anchor="b" anchorCtr="0"/>
          <a:lstStyle>
            <a:lvl1pPr algn="r">
              <a:defRPr sz="3600" b="0" i="0" cap="all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505200"/>
            <a:ext cx="7772400" cy="9017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2783796">
            <a:off x="6232" y="-270992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"/>
              </a:rPr>
              <a:t>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1600200"/>
            <a:ext cx="32004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1600200"/>
            <a:ext cx="32004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1515035"/>
            <a:ext cx="3200400" cy="63976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 b="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33600" y="2285999"/>
            <a:ext cx="32004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86400" y="1515035"/>
            <a:ext cx="3200400" cy="63976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 b="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86400" y="2285999"/>
            <a:ext cx="32004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 rot="13549715">
            <a:off x="8120300" y="5774378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 2"/>
              </a:rPr>
              <a:t>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153" y="273050"/>
            <a:ext cx="2680447" cy="116205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49" y="914400"/>
            <a:ext cx="5338763" cy="479901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153" y="1905001"/>
            <a:ext cx="2223247" cy="4037012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21341" y="6539753"/>
            <a:ext cx="1828800" cy="2286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34440"/>
            <a:ext cx="4700016" cy="416052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1600200"/>
            <a:ext cx="6553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1341" y="6539753"/>
            <a:ext cx="1828800" cy="228600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43400" y="6539753"/>
            <a:ext cx="3657600" cy="2286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539753"/>
            <a:ext cx="609600" cy="2286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500"/>
        </a:spcBef>
        <a:buFont typeface="Wingdings" pitchFamily="2" charset="2"/>
        <a:buChar char="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500"/>
        </a:spcBef>
        <a:buFont typeface="Century" pitchFamily="18" charset="0"/>
        <a:buChar char="…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500"/>
        </a:spcBef>
        <a:buFont typeface="Wingdings" pitchFamily="2" charset="2"/>
        <a:buChar char="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457200" algn="l" defTabSz="914400" rtl="0" eaLnBrk="1" latinLnBrk="0" hangingPunct="1">
        <a:spcBef>
          <a:spcPts val="1500"/>
        </a:spcBef>
        <a:buFont typeface="Century" pitchFamily="18" charset="0"/>
        <a:buChar char="…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-457200" algn="l" defTabSz="914400" rtl="0" eaLnBrk="1" latinLnBrk="0" hangingPunct="1">
        <a:spcBef>
          <a:spcPts val="1500"/>
        </a:spcBef>
        <a:buFont typeface="Wingdings" pitchFamily="2" charset="2"/>
        <a:buChar char="Ï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404664"/>
            <a:ext cx="35445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Ребус № 3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l="22509" t="70182" r="13794" b="2000"/>
          <a:stretch>
            <a:fillRect/>
          </a:stretch>
        </p:blipFill>
        <p:spPr bwMode="auto">
          <a:xfrm>
            <a:off x="1835696" y="1772816"/>
            <a:ext cx="5976664" cy="3882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Celebration">
  <a:themeElements>
    <a:clrScheme name="Celebration">
      <a:dk1>
        <a:srgbClr val="49345F"/>
      </a:dk1>
      <a:lt1>
        <a:srgbClr val="DDD9C3"/>
      </a:lt1>
      <a:dk2>
        <a:srgbClr val="000000"/>
      </a:dk2>
      <a:lt2>
        <a:srgbClr val="FFFFFF"/>
      </a:lt2>
      <a:accent1>
        <a:srgbClr val="310095"/>
      </a:accent1>
      <a:accent2>
        <a:srgbClr val="886286"/>
      </a:accent2>
      <a:accent3>
        <a:srgbClr val="A082F5"/>
      </a:accent3>
      <a:accent4>
        <a:srgbClr val="5061C8"/>
      </a:accent4>
      <a:accent5>
        <a:srgbClr val="00AAAA"/>
      </a:accent5>
      <a:accent6>
        <a:srgbClr val="008040"/>
      </a:accent6>
      <a:hlink>
        <a:srgbClr val="A2A2FF"/>
      </a:hlink>
      <a:folHlink>
        <a:srgbClr val="CF9BF7"/>
      </a:folHlink>
    </a:clrScheme>
    <a:fontScheme name="Celebration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elebratio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blipFill rotWithShape="1">
          <a:blip xmlns:r="http://schemas.openxmlformats.org/officeDocument/2006/relationships" r:embed="rId1">
            <a:duotone>
              <a:schemeClr val="phClr">
                <a:tint val="30000"/>
                <a:satMod val="175000"/>
              </a:schemeClr>
              <a:schemeClr val="phClr">
                <a:shade val="50000"/>
                <a:satMod val="115000"/>
              </a:schemeClr>
            </a:duotone>
          </a:blip>
          <a:tile tx="0" ty="0" sx="80000" sy="8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76200">
              <a:srgbClr val="000000">
                <a:alpha val="50000"/>
              </a:srgbClr>
            </a:innerShdw>
          </a:effectLst>
          <a:scene3d>
            <a:camera prst="orthographicFront">
              <a:rot lat="0" lon="0" rev="0"/>
            </a:camera>
            <a:lightRig rig="soft" dir="t">
              <a:rot lat="0" lon="0" rev="7800000"/>
            </a:lightRig>
          </a:scene3d>
          <a:sp3d>
            <a:bevelT w="63500" h="38100" prst="relaxedInset"/>
          </a:sp3d>
        </a:effectStyle>
      </a:effectStyleLst>
      <a:bgFillStyleLst>
        <a:blipFill rotWithShape="1">
          <a:blip xmlns:r="http://schemas.openxmlformats.org/officeDocument/2006/relationships" r:embed="rId2">
            <a:duotone>
              <a:schemeClr val="phClr">
                <a:tint val="80000"/>
                <a:satMod val="300000"/>
                <a:lumMod val="110000"/>
              </a:schemeClr>
              <a:schemeClr val="phClr">
                <a:shade val="50000"/>
                <a:satMod val="13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atMod val="115000"/>
              </a:schemeClr>
              <a:schemeClr val="phClr">
                <a:shade val="80000"/>
                <a:sat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tint val="80000"/>
                <a:satMod val="115000"/>
              </a:schemeClr>
              <a:schemeClr val="phClr">
                <a:shade val="80000"/>
                <a:satMod val="11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Celebration</Template>
  <TotalTime>0</TotalTime>
  <Words>3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Celebration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Екатерина</dc:creator>
  <cp:lastModifiedBy>Екатерина</cp:lastModifiedBy>
  <cp:revision>1</cp:revision>
  <dcterms:created xsi:type="dcterms:W3CDTF">2012-02-06T19:17:51Z</dcterms:created>
  <dcterms:modified xsi:type="dcterms:W3CDTF">2012-02-06T19:18:37Z</dcterms:modified>
</cp:coreProperties>
</file>