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D20DD1E6-A8D2-42CD-93D3-EDE99F378F7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14CC3CB-08A9-412B-B310-82214030828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7000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УСТНЫЙ СЧЕТ</a:t>
            </a:r>
            <a:endParaRPr lang="ru-RU" sz="7000" b="1" cap="none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9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55776" y="1628800"/>
            <a:ext cx="12241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0" b="1" dirty="0" smtClean="0">
                <a:solidFill>
                  <a:schemeClr val="tx1">
                    <a:lumMod val="50000"/>
                  </a:schemeClr>
                </a:solidFill>
              </a:rPr>
              <a:t>17</a:t>
            </a:r>
            <a:endParaRPr lang="ru-RU" sz="7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44208" y="1556792"/>
            <a:ext cx="684803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000" b="1" dirty="0" smtClean="0">
                <a:solidFill>
                  <a:schemeClr val="tx1">
                    <a:lumMod val="50000"/>
                  </a:schemeClr>
                </a:solidFill>
              </a:rPr>
              <a:t>9</a:t>
            </a:r>
            <a:endParaRPr lang="ru-RU" sz="7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2852936"/>
            <a:ext cx="1184940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000" b="1" dirty="0" smtClean="0">
                <a:solidFill>
                  <a:schemeClr val="tx1">
                    <a:lumMod val="50000"/>
                  </a:schemeClr>
                </a:solidFill>
              </a:rPr>
              <a:t>19</a:t>
            </a:r>
            <a:endParaRPr lang="ru-RU" sz="7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555776" y="2780928"/>
            <a:ext cx="1152128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283968" y="2780928"/>
            <a:ext cx="864096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156176" y="2780928"/>
            <a:ext cx="1152128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6084168" y="2852936"/>
            <a:ext cx="1184940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000" b="1" dirty="0" smtClean="0">
                <a:solidFill>
                  <a:schemeClr val="tx1">
                    <a:lumMod val="50000"/>
                  </a:schemeClr>
                </a:solidFill>
              </a:rPr>
              <a:t>19</a:t>
            </a:r>
            <a:endParaRPr lang="ru-RU" sz="7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91680" y="2132856"/>
            <a:ext cx="720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0" b="1" dirty="0" smtClean="0">
                <a:solidFill>
                  <a:schemeClr val="tx1">
                    <a:lumMod val="50000"/>
                  </a:schemeClr>
                </a:solidFill>
              </a:rPr>
              <a:t>3</a:t>
            </a:r>
            <a:endParaRPr lang="ru-RU" sz="7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4088" y="2204864"/>
            <a:ext cx="720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0" b="1" dirty="0" smtClean="0">
                <a:solidFill>
                  <a:schemeClr val="tx1">
                    <a:lumMod val="50000"/>
                  </a:schemeClr>
                </a:solidFill>
              </a:rPr>
              <a:t>1</a:t>
            </a:r>
            <a:endParaRPr lang="ru-RU" sz="7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10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40·10·2</a:t>
            </a:r>
            <a:r>
              <a:rPr lang="ru-RU" sz="8000" dirty="0" smtClean="0"/>
              <a:t>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11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16:2-8</a:t>
            </a:r>
            <a:r>
              <a:rPr lang="ru-RU" sz="8000" dirty="0"/>
              <a:t> </a:t>
            </a:r>
            <a:r>
              <a:rPr lang="ru-RU" sz="8000" dirty="0" smtClean="0"/>
              <a:t>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12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7+16</a:t>
            </a:r>
            <a:r>
              <a:rPr lang="ru-RU" sz="8000" dirty="0" smtClean="0"/>
              <a:t>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13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7·9-60</a:t>
            </a:r>
            <a:r>
              <a:rPr lang="ru-RU" sz="8000" dirty="0" smtClean="0"/>
              <a:t>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14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120:4</a:t>
            </a:r>
            <a:r>
              <a:rPr lang="ru-RU" sz="8000" dirty="0"/>
              <a:t> </a:t>
            </a:r>
            <a:r>
              <a:rPr lang="ru-RU" sz="8000" dirty="0" smtClean="0"/>
              <a:t>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15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2200:100</a:t>
            </a:r>
            <a:r>
              <a:rPr lang="ru-RU" sz="8000" dirty="0"/>
              <a:t> </a:t>
            </a:r>
            <a:r>
              <a:rPr lang="ru-RU" sz="8000" dirty="0" smtClean="0"/>
              <a:t> 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16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136+112</a:t>
            </a:r>
            <a:r>
              <a:rPr lang="ru-RU" sz="8000" dirty="0" smtClean="0"/>
              <a:t>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17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500-219</a:t>
            </a:r>
            <a:r>
              <a:rPr lang="ru-RU" sz="8000" dirty="0" smtClean="0"/>
              <a:t>  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18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93:3</a:t>
            </a:r>
            <a:r>
              <a:rPr lang="ru-RU" sz="8000" dirty="0" smtClean="0"/>
              <a:t>  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1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9·111</a:t>
            </a:r>
            <a:r>
              <a:rPr lang="ru-RU" sz="6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19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57:3</a:t>
            </a:r>
            <a:r>
              <a:rPr lang="ru-RU" sz="8000" dirty="0" smtClean="0"/>
              <a:t>  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20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13·5+5</a:t>
            </a:r>
            <a:r>
              <a:rPr lang="ru-RU" sz="8000" dirty="0" smtClean="0"/>
              <a:t>  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2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70:5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3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2100:100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4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59832" y="1628800"/>
            <a:ext cx="720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0" b="1" dirty="0" smtClean="0">
                <a:solidFill>
                  <a:schemeClr val="tx1">
                    <a:lumMod val="50000"/>
                  </a:schemeClr>
                </a:solidFill>
              </a:rPr>
              <a:t>3</a:t>
            </a:r>
            <a:endParaRPr lang="ru-RU" sz="7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1628800"/>
            <a:ext cx="1184940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000" b="1" dirty="0" smtClean="0">
                <a:solidFill>
                  <a:schemeClr val="tx1">
                    <a:lumMod val="50000"/>
                  </a:schemeClr>
                </a:solidFill>
              </a:rPr>
              <a:t>12</a:t>
            </a:r>
            <a:endParaRPr lang="ru-RU" sz="7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15816" y="2852936"/>
            <a:ext cx="1184940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000" b="1" dirty="0" smtClean="0">
                <a:solidFill>
                  <a:schemeClr val="tx1">
                    <a:lumMod val="50000"/>
                  </a:schemeClr>
                </a:solidFill>
              </a:rPr>
              <a:t>17</a:t>
            </a:r>
            <a:endParaRPr lang="ru-RU" sz="7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915816" y="2780928"/>
            <a:ext cx="1152128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283968" y="2780928"/>
            <a:ext cx="1152128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4860032" y="2132856"/>
            <a:ext cx="8384" cy="123252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24128" y="2780928"/>
            <a:ext cx="1152128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652120" y="2852936"/>
            <a:ext cx="1184940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000" b="1" dirty="0" smtClean="0">
                <a:solidFill>
                  <a:schemeClr val="tx1">
                    <a:lumMod val="50000"/>
                  </a:schemeClr>
                </a:solidFill>
              </a:rPr>
              <a:t>17</a:t>
            </a:r>
            <a:endParaRPr lang="ru-RU" sz="7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5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36·100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6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6·4:2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7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13-7</a:t>
            </a:r>
            <a:r>
              <a:rPr lang="ru-RU" sz="8000" dirty="0"/>
              <a:t>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332656"/>
            <a:ext cx="1008112" cy="432048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</a:rPr>
              <a:t>8</a:t>
            </a:r>
            <a:endParaRPr lang="ru-RU" sz="30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tx1">
                    <a:lumMod val="50000"/>
                  </a:schemeClr>
                </a:solidFill>
              </a:rPr>
              <a:t>4+29</a:t>
            </a:r>
            <a:r>
              <a:rPr lang="ru-RU" sz="8000" dirty="0"/>
              <a:t> </a:t>
            </a:r>
            <a:r>
              <a:rPr lang="ru-RU" sz="8000" dirty="0" smtClean="0"/>
              <a:t> </a:t>
            </a:r>
            <a:endParaRPr lang="ru-RU" sz="8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Другая 4">
      <a:dk1>
        <a:srgbClr val="996633"/>
      </a:dk1>
      <a:lt1>
        <a:srgbClr val="996633"/>
      </a:lt1>
      <a:dk2>
        <a:srgbClr val="663300"/>
      </a:dk2>
      <a:lt2>
        <a:srgbClr val="CDAB8F"/>
      </a:lt2>
      <a:accent1>
        <a:srgbClr val="CC9900"/>
      </a:accent1>
      <a:accent2>
        <a:srgbClr val="996600"/>
      </a:accent2>
      <a:accent3>
        <a:srgbClr val="B8A26C"/>
      </a:accent3>
      <a:accent4>
        <a:srgbClr val="6DC749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22</TotalTime>
  <Words>50</Words>
  <Application>Microsoft Office PowerPoint</Application>
  <PresentationFormat>Экран (4:3)</PresentationFormat>
  <Paragraphs>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Celebration</vt:lpstr>
      <vt:lpstr>УСТНЫЙ СЧЕТ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</dc:title>
  <dc:creator>Екатерина</dc:creator>
  <cp:lastModifiedBy>Екатерина</cp:lastModifiedBy>
  <cp:revision>3</cp:revision>
  <dcterms:created xsi:type="dcterms:W3CDTF">2012-02-06T16:37:12Z</dcterms:created>
  <dcterms:modified xsi:type="dcterms:W3CDTF">2012-02-06T16:59:32Z</dcterms:modified>
</cp:coreProperties>
</file>