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14550"/>
            <a:ext cx="7924800" cy="1771650"/>
          </a:xfrm>
        </p:spPr>
        <p:txBody>
          <a:bodyPr>
            <a:noAutofit/>
          </a:bodyPr>
          <a:lstStyle>
            <a:lvl1pPr algn="r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924800" cy="12192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810" y="4828310"/>
            <a:ext cx="6780213" cy="640080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811" y="5486400"/>
            <a:ext cx="6780212" cy="640358"/>
          </a:xfrm>
        </p:spPr>
        <p:txBody>
          <a:bodyPr/>
          <a:lstStyle>
            <a:lvl1pPr marL="0" indent="0" algn="r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50863" y="685800"/>
            <a:ext cx="8138160" cy="384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6623" y="1005840"/>
            <a:ext cx="7406640" cy="3200400"/>
          </a:xfrm>
          <a:solidFill>
            <a:schemeClr val="tx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3575304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8204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6400800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3"/>
          </p:nvPr>
        </p:nvSpPr>
        <p:spPr>
          <a:xfrm>
            <a:off x="6743700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, Alt.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66160" y="34290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3886200" y="37719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814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3924300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64008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6"/>
          </p:nvPr>
        </p:nvSpPr>
        <p:spPr>
          <a:xfrm>
            <a:off x="6742113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4" y="699247"/>
            <a:ext cx="1667435" cy="50141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699247"/>
            <a:ext cx="6037729" cy="50141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 anchor="b" anchorCtr="0"/>
          <a:lstStyle>
            <a:lvl1pPr algn="r">
              <a:defRPr sz="3600" b="0" i="0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5200"/>
            <a:ext cx="7772400" cy="9017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783796">
            <a:off x="6232" y="-270992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 2"/>
              </a:rPr>
              <a:t>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2680447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914400"/>
            <a:ext cx="5338763" cy="47990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" y="1905001"/>
            <a:ext cx="2223247" cy="4037012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1341" y="6539753"/>
            <a:ext cx="1828800" cy="2286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34440"/>
            <a:ext cx="4700016" cy="416052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600200"/>
            <a:ext cx="655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341" y="6539753"/>
            <a:ext cx="1828800" cy="2286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539753"/>
            <a:ext cx="3657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39753"/>
            <a:ext cx="609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500"/>
        </a:spcBef>
        <a:buFont typeface="Wingdings" pitchFamily="2" charset="2"/>
        <a:buChar char="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Font typeface="Wingdings" pitchFamily="2" charset="2"/>
        <a:buChar char="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-457200" algn="l" defTabSz="914400" rtl="0" eaLnBrk="1" latinLnBrk="0" hangingPunct="1">
        <a:spcBef>
          <a:spcPts val="1500"/>
        </a:spcBef>
        <a:buFont typeface="Wingdings" pitchFamily="2" charset="2"/>
        <a:buChar char="Ï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3600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Ребус № 1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7903" t="1455" r="7911" b="78000"/>
          <a:stretch>
            <a:fillRect/>
          </a:stretch>
        </p:blipFill>
        <p:spPr bwMode="auto">
          <a:xfrm>
            <a:off x="1547664" y="1988840"/>
            <a:ext cx="6408712" cy="311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bration">
  <a:themeElements>
    <a:clrScheme name="Celebration">
      <a:dk1>
        <a:srgbClr val="49345F"/>
      </a:dk1>
      <a:lt1>
        <a:srgbClr val="DDD9C3"/>
      </a:lt1>
      <a:dk2>
        <a:srgbClr val="000000"/>
      </a:dk2>
      <a:lt2>
        <a:srgbClr val="FFFFFF"/>
      </a:lt2>
      <a:accent1>
        <a:srgbClr val="310095"/>
      </a:accent1>
      <a:accent2>
        <a:srgbClr val="886286"/>
      </a:accent2>
      <a:accent3>
        <a:srgbClr val="A082F5"/>
      </a:accent3>
      <a:accent4>
        <a:srgbClr val="5061C8"/>
      </a:accent4>
      <a:accent5>
        <a:srgbClr val="00AAAA"/>
      </a:accent5>
      <a:accent6>
        <a:srgbClr val="008040"/>
      </a:accent6>
      <a:hlink>
        <a:srgbClr val="A2A2FF"/>
      </a:hlink>
      <a:folHlink>
        <a:srgbClr val="CF9BF7"/>
      </a:folHlink>
    </a:clrScheme>
    <a:fontScheme name="Celebration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300000"/>
                <a:lumMod val="110000"/>
              </a:schemeClr>
              <a:schemeClr val="phClr">
                <a:shade val="50000"/>
                <a:satMod val="13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Celebration</Template>
  <TotalTime>11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Celebration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Екатерина</cp:lastModifiedBy>
  <cp:revision>4</cp:revision>
  <dcterms:created xsi:type="dcterms:W3CDTF">2012-02-06T18:54:27Z</dcterms:created>
  <dcterms:modified xsi:type="dcterms:W3CDTF">2012-02-06T19:15:44Z</dcterms:modified>
</cp:coreProperties>
</file>